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DEE1-BB20-4C20-B4E2-A524948AED07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BAF7-99B0-494F-97BF-9AA9486806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DEE1-BB20-4C20-B4E2-A524948AED07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BAF7-99B0-494F-97BF-9AA9486806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DEE1-BB20-4C20-B4E2-A524948AED07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BAF7-99B0-494F-97BF-9AA9486806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DEE1-BB20-4C20-B4E2-A524948AED07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BAF7-99B0-494F-97BF-9AA9486806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DEE1-BB20-4C20-B4E2-A524948AED07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BAF7-99B0-494F-97BF-9AA9486806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DEE1-BB20-4C20-B4E2-A524948AED07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BAF7-99B0-494F-97BF-9AA9486806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DEE1-BB20-4C20-B4E2-A524948AED07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BAF7-99B0-494F-97BF-9AA9486806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DEE1-BB20-4C20-B4E2-A524948AED07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BAF7-99B0-494F-97BF-9AA9486806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DEE1-BB20-4C20-B4E2-A524948AED07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BAF7-99B0-494F-97BF-9AA9486806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DEE1-BB20-4C20-B4E2-A524948AED07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BAF7-99B0-494F-97BF-9AA9486806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DEE1-BB20-4C20-B4E2-A524948AED07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BAF7-99B0-494F-97BF-9AA9486806DB}" type="slidenum">
              <a:rPr lang="nl-NL" smtClean="0"/>
              <a:t>‹nr.›</a:t>
            </a:fld>
            <a:endParaRPr lang="nl-NL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0F3DEE1-BB20-4C20-B4E2-A524948AED07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B5BAF7-99B0-494F-97BF-9AA9486806DB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8800" b="1" dirty="0"/>
              <a:t>PG03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nl-NL" sz="4800" b="1" dirty="0"/>
              <a:t>Vergroening stedelijk omgeving.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04664"/>
            <a:ext cx="4905722" cy="3009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995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cijfer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2 tentamens</a:t>
            </a:r>
          </a:p>
          <a:p>
            <a:r>
              <a:rPr lang="nl-NL" dirty="0"/>
              <a:t>2 eindopdrachten</a:t>
            </a:r>
          </a:p>
          <a:p>
            <a:r>
              <a:rPr lang="nl-NL" dirty="0"/>
              <a:t>opdrachten en evaluaties van de les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2800" b="1" dirty="0">
                <a:solidFill>
                  <a:srgbClr val="002060"/>
                </a:solidFill>
              </a:rPr>
              <a:t>Leerling is verantwoordelijk voor elke les, ook bij ziekte.</a:t>
            </a:r>
          </a:p>
          <a:p>
            <a:pPr marL="0" indent="0">
              <a:buNone/>
            </a:pPr>
            <a:r>
              <a:rPr lang="nl-NL" sz="2800" b="1" dirty="0">
                <a:solidFill>
                  <a:srgbClr val="002060"/>
                </a:solidFill>
              </a:rPr>
              <a:t>Zorg dat je gemaakte opdrachten inlevert in de </a:t>
            </a:r>
            <a:r>
              <a:rPr lang="nl-NL" sz="2800" b="1" dirty="0" err="1">
                <a:solidFill>
                  <a:srgbClr val="002060"/>
                </a:solidFill>
              </a:rPr>
              <a:t>elo</a:t>
            </a:r>
            <a:endParaRPr lang="nl-NL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35648"/>
            <a:ext cx="220027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8254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b="1" dirty="0"/>
              <a:t>Wat nodig?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werkende en opgeladen laptop.</a:t>
            </a:r>
          </a:p>
          <a:p>
            <a:r>
              <a:rPr lang="nl-NL" dirty="0"/>
              <a:t>We werken in 2- tallen.</a:t>
            </a:r>
          </a:p>
          <a:p>
            <a:r>
              <a:rPr lang="nl-NL" dirty="0"/>
              <a:t>Bij oneven groep mag er 1  3-tal.</a:t>
            </a:r>
          </a:p>
          <a:p>
            <a:r>
              <a:rPr lang="nl-NL" dirty="0"/>
              <a:t>Magister met studiewijzers PG03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4664"/>
            <a:ext cx="3617962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732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400" b="1" dirty="0">
                <a:solidFill>
                  <a:srgbClr val="0070C0"/>
                </a:solidFill>
              </a:rPr>
              <a:t>Eerste les PG03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3200" dirty="0"/>
              <a:t>We maken 2 –tallen. </a:t>
            </a:r>
          </a:p>
          <a:p>
            <a:r>
              <a:rPr lang="nl-NL" sz="3200" dirty="0"/>
              <a:t>We nemen met elkaar introductie </a:t>
            </a:r>
          </a:p>
          <a:p>
            <a:pPr marL="0" indent="0">
              <a:buNone/>
            </a:pPr>
            <a:r>
              <a:rPr lang="nl-NL" sz="3200" dirty="0"/>
              <a:t>   door.</a:t>
            </a:r>
          </a:p>
          <a:p>
            <a:r>
              <a:rPr lang="nl-NL" sz="3200" dirty="0"/>
              <a:t>Opdracht vergroening stedelijke omgeving.</a:t>
            </a:r>
          </a:p>
          <a:p>
            <a:r>
              <a:rPr lang="nl-NL" sz="3200" i="1" dirty="0"/>
              <a:t>We bespreken ‘schaaltekenen’.</a:t>
            </a:r>
          </a:p>
          <a:p>
            <a:r>
              <a:rPr lang="nl-NL" sz="3200" i="1" dirty="0"/>
              <a:t>Opdracht op schaal tekenen.</a:t>
            </a:r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405207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vergroening stedelijk omgeving.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gaat op pad deze les.</a:t>
            </a:r>
          </a:p>
          <a:p>
            <a:r>
              <a:rPr lang="nl-NL" dirty="0"/>
              <a:t>Foto’s maken van vergroening stedelijk omgeving.</a:t>
            </a:r>
          </a:p>
          <a:p>
            <a:r>
              <a:rPr lang="nl-NL" dirty="0"/>
              <a:t>Opdracht uitwerken met de gemaakte foto’s</a:t>
            </a:r>
          </a:p>
          <a:p>
            <a:r>
              <a:rPr lang="nl-NL" dirty="0"/>
              <a:t>…………………….</a:t>
            </a:r>
          </a:p>
        </p:txBody>
      </p:sp>
    </p:spTree>
    <p:extLst>
      <p:ext uri="{BB962C8B-B14F-4D97-AF65-F5344CB8AC3E}">
        <p14:creationId xmlns:p14="http://schemas.microsoft.com/office/powerpoint/2010/main" val="3754349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op schaal tekenen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Belangrijk: </a:t>
            </a:r>
            <a:r>
              <a:rPr lang="nl-NL" u="sng" dirty="0"/>
              <a:t>Iedereen doet dit zelf !!!!</a:t>
            </a:r>
          </a:p>
          <a:p>
            <a:r>
              <a:rPr lang="nl-NL" dirty="0"/>
              <a:t>Je krijgt een voorwerp van je docent.</a:t>
            </a:r>
          </a:p>
          <a:p>
            <a:r>
              <a:rPr lang="nl-NL" dirty="0"/>
              <a:t>Van dit voorwerp maak je schaaltekeningen.</a:t>
            </a:r>
          </a:p>
          <a:p>
            <a:r>
              <a:rPr lang="nl-NL" dirty="0"/>
              <a:t>Vooraanzicht, zijaanzicht en bovenaanzicht.</a:t>
            </a:r>
          </a:p>
          <a:p>
            <a:r>
              <a:rPr lang="nl-NL" dirty="0"/>
              <a:t>De schaal krijg je van je docent.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492515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2833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5400" b="1" dirty="0"/>
              <a:t>4 uur PG03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8.15-8.45</a:t>
            </a:r>
            <a:r>
              <a:rPr lang="nl-NL" dirty="0"/>
              <a:t>  PowerPoint doornemen en 2-tallen maken.</a:t>
            </a:r>
          </a:p>
          <a:p>
            <a:r>
              <a:rPr lang="nl-NL" b="1" dirty="0"/>
              <a:t>8.45-9.00  </a:t>
            </a:r>
            <a:r>
              <a:rPr lang="nl-NL" dirty="0"/>
              <a:t>Doornemen theorie H1 </a:t>
            </a:r>
          </a:p>
          <a:p>
            <a:r>
              <a:rPr lang="nl-NL" b="1" dirty="0"/>
              <a:t>9.00-11.30</a:t>
            </a:r>
            <a:r>
              <a:rPr lang="nl-NL" dirty="0"/>
              <a:t> Foto’s maken opdracht, foto’s opplakken en vragen overnemen en beantwoorden. </a:t>
            </a:r>
          </a:p>
          <a:p>
            <a:r>
              <a:rPr lang="nl-NL" b="1" dirty="0"/>
              <a:t>11.30-12.30</a:t>
            </a:r>
            <a:r>
              <a:rPr lang="nl-NL" dirty="0"/>
              <a:t> schaaltekening maken van voorwerp.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3805300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Lente</Template>
  <TotalTime>241</TotalTime>
  <Words>194</Words>
  <Application>Microsoft Office PowerPoint</Application>
  <PresentationFormat>Diavoorstelling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Courier New</vt:lpstr>
      <vt:lpstr>Verdana</vt:lpstr>
      <vt:lpstr>Wingdings 2</vt:lpstr>
      <vt:lpstr>Spring</vt:lpstr>
      <vt:lpstr>PG03</vt:lpstr>
      <vt:lpstr>cijfer</vt:lpstr>
      <vt:lpstr>Wat nodig?</vt:lpstr>
      <vt:lpstr>Eerste les PG03</vt:lpstr>
      <vt:lpstr>Opdracht vergroening stedelijk omgeving.</vt:lpstr>
      <vt:lpstr>Opdracht op schaal tekenen</vt:lpstr>
      <vt:lpstr>4 uur PG03 </vt:lpstr>
    </vt:vector>
  </TitlesOfParts>
  <Company>Onderwijsgroep Noord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PG03</dc:title>
  <dc:creator>Kitty van den Hondel</dc:creator>
  <cp:lastModifiedBy>Arne de Schiffart</cp:lastModifiedBy>
  <cp:revision>6</cp:revision>
  <dcterms:created xsi:type="dcterms:W3CDTF">2018-09-04T05:48:07Z</dcterms:created>
  <dcterms:modified xsi:type="dcterms:W3CDTF">2021-11-10T09:47:58Z</dcterms:modified>
</cp:coreProperties>
</file>